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0"/>
  </p:notesMasterIdLst>
  <p:handoutMasterIdLst>
    <p:handoutMasterId r:id="rId11"/>
  </p:handoutMasterIdLst>
  <p:sldIdLst>
    <p:sldId id="280" r:id="rId2"/>
    <p:sldId id="286" r:id="rId3"/>
    <p:sldId id="287" r:id="rId4"/>
    <p:sldId id="283" r:id="rId5"/>
    <p:sldId id="282" r:id="rId6"/>
    <p:sldId id="285" r:id="rId7"/>
    <p:sldId id="284" r:id="rId8"/>
    <p:sldId id="281" r:id="rId9"/>
  </p:sldIdLst>
  <p:sldSz cx="9906000" cy="6858000" type="A4"/>
  <p:notesSz cx="6724650" cy="97742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227AF14D-290A-4DFF-9F7A-E145126C0B85}">
          <p14:sldIdLst>
            <p14:sldId id="280"/>
            <p14:sldId id="286"/>
            <p14:sldId id="287"/>
            <p14:sldId id="283"/>
            <p14:sldId id="282"/>
            <p14:sldId id="285"/>
            <p14:sldId id="284"/>
            <p14:sldId id="281"/>
          </p14:sldIdLst>
        </p14:section>
        <p14:section name="Seção sem Título" id="{23D2FC90-CE5D-41F1-BF57-F7E2CE7E7F4C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CDC7"/>
    <a:srgbClr val="C2B3AA"/>
    <a:srgbClr val="B59785"/>
    <a:srgbClr val="CECDCC"/>
    <a:srgbClr val="BA8880"/>
    <a:srgbClr val="7C79C1"/>
    <a:srgbClr val="BAC3CF"/>
    <a:srgbClr val="9EACC4"/>
    <a:srgbClr val="C5CDCE"/>
    <a:srgbClr val="A7A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04"/>
    </p:cViewPr>
  </p:sorterViewPr>
  <p:notesViewPr>
    <p:cSldViewPr snapToGrid="0">
      <p:cViewPr varScale="1">
        <p:scale>
          <a:sx n="81" d="100"/>
          <a:sy n="81" d="100"/>
        </p:scale>
        <p:origin x="401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9809089C-F1CB-27F8-D8CD-B32E983EB3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ACBDF6C3-172E-DAA3-742C-46EF119594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08413" y="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DC814-4EF8-4CFA-85E1-747722653CA6}" type="datetimeFigureOut">
              <a:rPr lang="pt-BR" smtClean="0"/>
              <a:t>09/09/2025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47730A1B-6162-2A4B-78A8-98CFA3F403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28370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F10CEFC1-D143-503B-0B80-0CFA58ED500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08413" y="928370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74E9F-EB3A-4C04-A56C-7459066518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16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08413" y="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3D5BB-C216-4D88-AD3D-0359EF2C46CC}" type="datetimeFigureOut">
              <a:rPr lang="pt-BR" smtClean="0"/>
              <a:t>09/09/2025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22375"/>
            <a:ext cx="476567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3100" y="4703763"/>
            <a:ext cx="5378450" cy="3848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28370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08413" y="9283700"/>
            <a:ext cx="291465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A79C0-FCD7-4901-B6AB-E78CEC6439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82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.xml"/><Relationship Id="rId7" Type="http://schemas.openxmlformats.org/officeDocument/2006/relationships/oleObject" Target="../embeddings/oleObject1.bin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slideMaster" Target="../slideMasters/slideMaster1.xml"/><Relationship Id="rId11" Type="http://schemas.openxmlformats.org/officeDocument/2006/relationships/image" Target="../media/image3.png"/><Relationship Id="rId5" Type="http://schemas.openxmlformats.org/officeDocument/2006/relationships/tags" Target="../tags/tag4.xml"/><Relationship Id="rId10" Type="http://schemas.openxmlformats.org/officeDocument/2006/relationships/image" Target="../media/image2.png"/><Relationship Id="rId4" Type="http://schemas.openxmlformats.org/officeDocument/2006/relationships/tags" Target="../tags/tag3.xml"/><Relationship Id="rId9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2.xml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6.png"/><Relationship Id="rId2" Type="http://schemas.openxmlformats.org/officeDocument/2006/relationships/tags" Target="../tags/tag21.xml"/><Relationship Id="rId1" Type="http://schemas.openxmlformats.org/officeDocument/2006/relationships/vmlDrawing" Target="../drawings/vmlDrawing6.vml"/><Relationship Id="rId6" Type="http://schemas.openxmlformats.org/officeDocument/2006/relationships/slideMaster" Target="../slideMasters/slideMaster1.xml"/><Relationship Id="rId11" Type="http://schemas.openxmlformats.org/officeDocument/2006/relationships/image" Target="../media/image4.png"/><Relationship Id="rId5" Type="http://schemas.openxmlformats.org/officeDocument/2006/relationships/tags" Target="../tags/tag24.xml"/><Relationship Id="rId10" Type="http://schemas.openxmlformats.org/officeDocument/2006/relationships/image" Target="../media/image5.png"/><Relationship Id="rId4" Type="http://schemas.openxmlformats.org/officeDocument/2006/relationships/tags" Target="../tags/tag23.xml"/><Relationship Id="rId9" Type="http://schemas.openxmlformats.org/officeDocument/2006/relationships/oleObject" Target="../embeddings/oleObject12.bin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6.xml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png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slideMaster" Target="../slideMasters/slideMaster1.xml"/><Relationship Id="rId11" Type="http://schemas.openxmlformats.org/officeDocument/2006/relationships/image" Target="../media/image5.png"/><Relationship Id="rId5" Type="http://schemas.openxmlformats.org/officeDocument/2006/relationships/tags" Target="../tags/tag8.xml"/><Relationship Id="rId10" Type="http://schemas.openxmlformats.org/officeDocument/2006/relationships/image" Target="../media/image4.png"/><Relationship Id="rId4" Type="http://schemas.openxmlformats.org/officeDocument/2006/relationships/tags" Target="../tags/tag7.xml"/><Relationship Id="rId9" Type="http://schemas.openxmlformats.org/officeDocument/2006/relationships/oleObject" Target="../embeddings/oleObject4.bin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10.xml"/><Relationship Id="rId7" Type="http://schemas.openxmlformats.org/officeDocument/2006/relationships/oleObject" Target="../embeddings/oleObject5.bin"/><Relationship Id="rId2" Type="http://schemas.openxmlformats.org/officeDocument/2006/relationships/tags" Target="../tags/tag9.xml"/><Relationship Id="rId1" Type="http://schemas.openxmlformats.org/officeDocument/2006/relationships/vmlDrawing" Target="../drawings/vmlDrawing3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10" Type="http://schemas.openxmlformats.org/officeDocument/2006/relationships/image" Target="../media/image7.png"/><Relationship Id="rId4" Type="http://schemas.openxmlformats.org/officeDocument/2006/relationships/tags" Target="../tags/tag11.xml"/><Relationship Id="rId9" Type="http://schemas.openxmlformats.org/officeDocument/2006/relationships/oleObject" Target="../embeddings/oleObject6.bin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14.xml"/><Relationship Id="rId7" Type="http://schemas.openxmlformats.org/officeDocument/2006/relationships/oleObject" Target="../embeddings/oleObject7.bin"/><Relationship Id="rId2" Type="http://schemas.openxmlformats.org/officeDocument/2006/relationships/tags" Target="../tags/tag13.xml"/><Relationship Id="rId1" Type="http://schemas.openxmlformats.org/officeDocument/2006/relationships/vmlDrawing" Target="../drawings/vmlDrawing4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10" Type="http://schemas.openxmlformats.org/officeDocument/2006/relationships/image" Target="../media/image7.png"/><Relationship Id="rId4" Type="http://schemas.openxmlformats.org/officeDocument/2006/relationships/tags" Target="../tags/tag15.xml"/><Relationship Id="rId9" Type="http://schemas.openxmlformats.org/officeDocument/2006/relationships/oleObject" Target="../embeddings/oleObject8.bin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18.xml"/><Relationship Id="rId7" Type="http://schemas.openxmlformats.org/officeDocument/2006/relationships/oleObject" Target="../embeddings/oleObject9.bin"/><Relationship Id="rId2" Type="http://schemas.openxmlformats.org/officeDocument/2006/relationships/tags" Target="../tags/tag17.xml"/><Relationship Id="rId1" Type="http://schemas.openxmlformats.org/officeDocument/2006/relationships/vmlDrawing" Target="../drawings/vmlDrawing5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Relationship Id="rId9" Type="http://schemas.openxmlformats.org/officeDocument/2006/relationships/oleObject" Target="../embeddings/oleObject10.bin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pening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79 Rectángulo">
            <a:extLst>
              <a:ext uri="{FF2B5EF4-FFF2-40B4-BE49-F238E27FC236}">
                <a16:creationId xmlns:a16="http://schemas.microsoft.com/office/drawing/2014/main" xmlns="" id="{AADF2ABD-0280-5E71-E609-722330148BF8}"/>
              </a:ext>
            </a:extLst>
          </p:cNvPr>
          <p:cNvSpPr/>
          <p:nvPr userDrawn="1"/>
        </p:nvSpPr>
        <p:spPr>
          <a:xfrm>
            <a:off x="0" y="0"/>
            <a:ext cx="9906000" cy="199892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45000">
                <a:srgbClr val="D2D7D9"/>
              </a:gs>
              <a:gs pos="90000">
                <a:srgbClr val="B59785"/>
              </a:gs>
            </a:gsLst>
            <a:lin ang="16200000" scaled="0"/>
          </a:gradFill>
          <a:ln w="9525" cap="flat" cmpd="sng" algn="ctr">
            <a:noFill/>
            <a:prstDash val="lgDash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6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sp>
        <p:nvSpPr>
          <p:cNvPr id="10" name="79 Rectángulo"/>
          <p:cNvSpPr/>
          <p:nvPr/>
        </p:nvSpPr>
        <p:spPr>
          <a:xfrm flipV="1">
            <a:off x="0" y="6475227"/>
            <a:ext cx="9906000" cy="382773"/>
          </a:xfrm>
          <a:prstGeom prst="rect">
            <a:avLst/>
          </a:prstGeom>
          <a:solidFill>
            <a:srgbClr val="C2B3AA"/>
          </a:solidFill>
          <a:ln w="9525" cap="flat" cmpd="sng" algn="ctr">
            <a:noFill/>
            <a:prstDash val="lgDash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6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graphicFrame>
        <p:nvGraphicFramePr>
          <p:cNvPr id="5" name="Objeto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0759765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Diapositiva de think-cell" r:id="rId7" imgW="270" imgH="270" progId="TCLayout.ActiveDocument.1">
                  <p:embed/>
                </p:oleObj>
              </mc:Choice>
              <mc:Fallback>
                <p:oleObj name="Diapositiva de think-cell" r:id="rId7" imgW="270" imgH="270" progId="TCLayout.ActiveDocument.1">
                  <p:embed/>
                  <p:pic>
                    <p:nvPicPr>
                      <p:cNvPr id="5" name="Objeto 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ángulo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7" name="Objeto 6" hidden="1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91298659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Diapositiva de think-cell" r:id="rId9" imgW="270" imgH="270" progId="TCLayout.ActiveDocument.1">
                  <p:embed/>
                </p:oleObj>
              </mc:Choice>
              <mc:Fallback>
                <p:oleObj name="Diapositiva de think-cell" r:id="rId9" imgW="270" imgH="270" progId="TCLayout.ActiveDocument.1">
                  <p:embed/>
                  <p:pic>
                    <p:nvPicPr>
                      <p:cNvPr id="7" name="Objeto 6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ángulo 7" hidden="1"/>
          <p:cNvSpPr/>
          <p:nvPr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1531955" y="2832971"/>
            <a:ext cx="7396462" cy="1035823"/>
          </a:xfrm>
        </p:spPr>
        <p:txBody>
          <a:bodyPr vert="horz" lIns="91440" tIns="0" rIns="91440" bIns="0" rtlCol="0" anchor="t" anchorCtr="0">
            <a:noAutofit/>
          </a:bodyPr>
          <a:lstStyle>
            <a:lvl1pPr>
              <a:defRPr lang="es-ES" sz="2400" b="1" cap="all" baseline="0" dirty="0">
                <a:ln>
                  <a:noFill/>
                </a:ln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pPr marL="0" lvl="0"/>
            <a:r>
              <a:rPr lang="en-US" noProof="0" dirty="0"/>
              <a:t>TÍTULO</a:t>
            </a:r>
          </a:p>
        </p:txBody>
      </p:sp>
      <p:sp>
        <p:nvSpPr>
          <p:cNvPr id="12" name="1 Título">
            <a:extLst>
              <a:ext uri="{FF2B5EF4-FFF2-40B4-BE49-F238E27FC236}">
                <a16:creationId xmlns:a16="http://schemas.microsoft.com/office/drawing/2014/main" xmlns="" id="{C0D4C7CA-4D50-8DE6-C7F2-6C07DB120066}"/>
              </a:ext>
            </a:extLst>
          </p:cNvPr>
          <p:cNvSpPr txBox="1">
            <a:spLocks/>
          </p:cNvSpPr>
          <p:nvPr userDrawn="1"/>
        </p:nvSpPr>
        <p:spPr>
          <a:xfrm>
            <a:off x="1531955" y="4028075"/>
            <a:ext cx="7396462" cy="1035823"/>
          </a:xfrm>
          <a:prstGeom prst="rect">
            <a:avLst/>
          </a:prstGeom>
        </p:spPr>
        <p:txBody>
          <a:bodyPr vert="horz" lIns="91440" tIns="0" rIns="91440" bIns="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s-ES" sz="2400" b="1" kern="1200" cap="all" baseline="0" dirty="0">
                <a:ln>
                  <a:noFill/>
                </a:ln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defRPr>
            </a:lvl1pPr>
          </a:lstStyle>
          <a:p>
            <a:r>
              <a:rPr lang="en-US" sz="1600" dirty="0" smtClean="0"/>
              <a:t>AUTOR(</a:t>
            </a:r>
            <a:r>
              <a:rPr lang="en-US" sz="1600" dirty="0" err="1" smtClean="0"/>
              <a:t>es</a:t>
            </a:r>
            <a:r>
              <a:rPr lang="en-US" sz="1600" dirty="0" smtClean="0"/>
              <a:t>) / LOGO(s) INSTITUIÇÃO</a:t>
            </a:r>
            <a:endParaRPr lang="en-US" sz="1600" dirty="0"/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xmlns="" id="{6C94203F-B98B-7F3B-0FD4-65AF15C3B739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1896" y="1098237"/>
            <a:ext cx="1004428" cy="642334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 userDrawn="1"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83"/>
          <a:stretch/>
        </p:blipFill>
        <p:spPr>
          <a:xfrm>
            <a:off x="359180" y="27077"/>
            <a:ext cx="2345549" cy="1841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584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only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>
            <a:extLst>
              <a:ext uri="{FF2B5EF4-FFF2-40B4-BE49-F238E27FC236}">
                <a16:creationId xmlns:a16="http://schemas.microsoft.com/office/drawing/2014/main" xmlns="" id="{AD040CA2-0C07-F482-F4EB-3E5ACB88DA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2480" y="402828"/>
            <a:ext cx="9361040" cy="633412"/>
          </a:xfrm>
        </p:spPr>
        <p:txBody>
          <a:bodyPr vert="horz" lIns="91440" tIns="0" rIns="91440" bIns="0" rtlCol="0" anchor="t">
            <a:noAutofit/>
          </a:bodyPr>
          <a:lstStyle>
            <a:lvl1pPr algn="l">
              <a:defRPr lang="es-ES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7" name="12 Marcador de texto">
            <a:extLst>
              <a:ext uri="{FF2B5EF4-FFF2-40B4-BE49-F238E27FC236}">
                <a16:creationId xmlns:a16="http://schemas.microsoft.com/office/drawing/2014/main" xmlns="" id="{B20DD1B8-AA69-4625-1099-A20782E860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480" y="218274"/>
            <a:ext cx="9361040" cy="188640"/>
          </a:xfrm>
        </p:spPr>
        <p:txBody>
          <a:bodyPr vert="horz" lIns="104400" tIns="45720" rIns="91440" bIns="45720" rtlCol="0" anchor="ctr">
            <a:noAutofit/>
          </a:bodyPr>
          <a:lstStyle>
            <a:lvl1pPr marL="0" indent="0">
              <a:buNone/>
              <a:defRPr lang="es-ES" sz="900" dirty="0" smtClean="0">
                <a:solidFill>
                  <a:schemeClr val="tx2"/>
                </a:solidFill>
                <a:latin typeface="+mn-lt"/>
                <a:ea typeface="Malgun Gothic" panose="020B0503020000020004" pitchFamily="34" charset="-127"/>
                <a:cs typeface="Malgun Gothic Semilight" panose="020B0502040204020203" pitchFamily="34" charset="-128"/>
              </a:defRPr>
            </a:lvl1pPr>
          </a:lstStyle>
          <a:p>
            <a:pPr marL="179388" lvl="0" indent="-179388"/>
            <a:r>
              <a:rPr lang="en-US" noProof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866132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9 Rectángulo">
            <a:extLst>
              <a:ext uri="{FF2B5EF4-FFF2-40B4-BE49-F238E27FC236}">
                <a16:creationId xmlns:a16="http://schemas.microsoft.com/office/drawing/2014/main" xmlns="" id="{AADF2ABD-0280-5E71-E609-722330148BF8}"/>
              </a:ext>
            </a:extLst>
          </p:cNvPr>
          <p:cNvSpPr/>
          <p:nvPr userDrawn="1"/>
        </p:nvSpPr>
        <p:spPr>
          <a:xfrm>
            <a:off x="0" y="0"/>
            <a:ext cx="9906000" cy="667724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45000">
                <a:srgbClr val="D2D7D9"/>
              </a:gs>
              <a:gs pos="90000">
                <a:srgbClr val="B59785"/>
              </a:gs>
            </a:gsLst>
            <a:lin ang="14400000" scaled="0"/>
          </a:gradFill>
          <a:ln w="9525" cap="flat" cmpd="sng" algn="ctr">
            <a:noFill/>
            <a:prstDash val="lgDash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6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47277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79 Rectángulo">
            <a:extLst>
              <a:ext uri="{FF2B5EF4-FFF2-40B4-BE49-F238E27FC236}">
                <a16:creationId xmlns:a16="http://schemas.microsoft.com/office/drawing/2014/main" xmlns="" id="{AADF2ABD-0280-5E71-E609-722330148BF8}"/>
              </a:ext>
            </a:extLst>
          </p:cNvPr>
          <p:cNvSpPr/>
          <p:nvPr userDrawn="1"/>
        </p:nvSpPr>
        <p:spPr>
          <a:xfrm>
            <a:off x="0" y="5571460"/>
            <a:ext cx="9906000" cy="128653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7000">
                <a:srgbClr val="D2D7D9"/>
              </a:gs>
              <a:gs pos="69000">
                <a:srgbClr val="B59785"/>
              </a:gs>
            </a:gsLst>
            <a:lin ang="3600000" scaled="0"/>
          </a:gradFill>
          <a:ln w="9525" cap="flat" cmpd="sng" algn="ctr">
            <a:noFill/>
            <a:prstDash val="lgDash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6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graphicFrame>
        <p:nvGraphicFramePr>
          <p:cNvPr id="5" name="Objeto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0759765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Diapositiva de think-cell" r:id="rId7" imgW="270" imgH="270" progId="TCLayout.ActiveDocument.1">
                  <p:embed/>
                </p:oleObj>
              </mc:Choice>
              <mc:Fallback>
                <p:oleObj name="Diapositiva de think-cell" r:id="rId7" imgW="270" imgH="270" progId="TCLayout.ActiveDocument.1">
                  <p:embed/>
                  <p:pic>
                    <p:nvPicPr>
                      <p:cNvPr id="5" name="Objeto 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ángulo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7" name="Objeto 6" hidden="1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91298659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Diapositiva de think-cell" r:id="rId9" imgW="270" imgH="270" progId="TCLayout.ActiveDocument.1">
                  <p:embed/>
                </p:oleObj>
              </mc:Choice>
              <mc:Fallback>
                <p:oleObj name="Diapositiva de think-cell" r:id="rId9" imgW="270" imgH="270" progId="TCLayout.ActiveDocument.1">
                  <p:embed/>
                  <p:pic>
                    <p:nvPicPr>
                      <p:cNvPr id="7" name="Objeto 6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ángulo 7" hidden="1"/>
          <p:cNvSpPr/>
          <p:nvPr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47" y="5676116"/>
            <a:ext cx="1003749" cy="1003749"/>
          </a:xfrm>
          <a:prstGeom prst="rect">
            <a:avLst/>
          </a:prstGeom>
        </p:spPr>
      </p:pic>
      <p:sp>
        <p:nvSpPr>
          <p:cNvPr id="14" name="1 Título"/>
          <p:cNvSpPr>
            <a:spLocks noGrp="1"/>
          </p:cNvSpPr>
          <p:nvPr>
            <p:ph type="ctrTitle" hasCustomPrompt="1"/>
          </p:nvPr>
        </p:nvSpPr>
        <p:spPr>
          <a:xfrm>
            <a:off x="444139" y="278104"/>
            <a:ext cx="8255722" cy="1154558"/>
          </a:xfrm>
        </p:spPr>
        <p:txBody>
          <a:bodyPr vert="horz" lIns="91440" tIns="0" rIns="91440" bIns="0" rtlCol="0" anchor="b" anchorCtr="0">
            <a:noAutofit/>
          </a:bodyPr>
          <a:lstStyle>
            <a:lvl1pPr>
              <a:defRPr lang="es-ES" sz="2300" b="1" cap="all" baseline="0" dirty="0">
                <a:solidFill>
                  <a:schemeClr val="tx2"/>
                </a:solidFill>
                <a:latin typeface="+mn-lt"/>
                <a:ea typeface="Malgun Gothic" panose="020B0503020000020004" pitchFamily="34" charset="-127"/>
              </a:defRPr>
            </a:lvl1pPr>
          </a:lstStyle>
          <a:p>
            <a:pPr marL="0" lvl="0"/>
            <a:r>
              <a:rPr lang="es-ES" noProof="1" smtClean="0"/>
              <a:t>CONCLUSÕES</a:t>
            </a:r>
            <a:endParaRPr lang="es-ES" dirty="0"/>
          </a:p>
        </p:txBody>
      </p:sp>
      <p:pic>
        <p:nvPicPr>
          <p:cNvPr id="15" name="Imagem 14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293" y="5853348"/>
            <a:ext cx="1889050" cy="649283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1875" y="5676116"/>
            <a:ext cx="1003749" cy="100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2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pening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79 Rectángulo">
            <a:extLst>
              <a:ext uri="{FF2B5EF4-FFF2-40B4-BE49-F238E27FC236}">
                <a16:creationId xmlns:a16="http://schemas.microsoft.com/office/drawing/2014/main" xmlns="" id="{AADF2ABD-0280-5E71-E609-722330148BF8}"/>
              </a:ext>
            </a:extLst>
          </p:cNvPr>
          <p:cNvSpPr/>
          <p:nvPr userDrawn="1"/>
        </p:nvSpPr>
        <p:spPr>
          <a:xfrm>
            <a:off x="0" y="0"/>
            <a:ext cx="9906000" cy="685799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45000">
                <a:srgbClr val="D2D7D9"/>
              </a:gs>
              <a:gs pos="90000">
                <a:srgbClr val="B59785"/>
              </a:gs>
            </a:gsLst>
            <a:lin ang="3600000" scaled="0"/>
          </a:gradFill>
          <a:ln w="9525" cap="flat" cmpd="sng" algn="ctr">
            <a:noFill/>
            <a:prstDash val="lgDash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6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909060" y="1838456"/>
            <a:ext cx="8255722" cy="1154558"/>
          </a:xfrm>
        </p:spPr>
        <p:txBody>
          <a:bodyPr vert="horz" lIns="91440" tIns="0" rIns="91440" bIns="0" rtlCol="0" anchor="b" anchorCtr="0">
            <a:noAutofit/>
          </a:bodyPr>
          <a:lstStyle>
            <a:lvl1pPr>
              <a:defRPr lang="es-ES" sz="2300" b="1" cap="all" baseline="0" dirty="0">
                <a:solidFill>
                  <a:schemeClr val="tx2"/>
                </a:solidFill>
                <a:latin typeface="+mn-lt"/>
                <a:ea typeface="Malgun Gothic" panose="020B0503020000020004" pitchFamily="34" charset="-127"/>
              </a:defRPr>
            </a:lvl1pPr>
          </a:lstStyle>
          <a:p>
            <a:pPr marL="0" lvl="0"/>
            <a:r>
              <a:rPr lang="es-ES" noProof="1"/>
              <a:t>Click to modify title</a:t>
            </a:r>
            <a:endParaRPr lang="es-ES" dirty="0"/>
          </a:p>
        </p:txBody>
      </p:sp>
      <p:graphicFrame>
        <p:nvGraphicFramePr>
          <p:cNvPr id="5" name="Objeto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474398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Diapositiva de think-cell" r:id="rId7" imgW="270" imgH="270" progId="TCLayout.ActiveDocument.1">
                  <p:embed/>
                </p:oleObj>
              </mc:Choice>
              <mc:Fallback>
                <p:oleObj name="Diapositiva de think-cell" r:id="rId7" imgW="270" imgH="270" progId="TCLayout.ActiveDocument.1">
                  <p:embed/>
                  <p:pic>
                    <p:nvPicPr>
                      <p:cNvPr id="5" name="Objeto 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ángulo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7" name="Objeto 6" hidden="1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0388282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Diapositiva de think-cell" r:id="rId9" imgW="270" imgH="270" progId="TCLayout.ActiveDocument.1">
                  <p:embed/>
                </p:oleObj>
              </mc:Choice>
              <mc:Fallback>
                <p:oleObj name="Diapositiva de think-cell" r:id="rId9" imgW="270" imgH="270" progId="TCLayout.ActiveDocument.1">
                  <p:embed/>
                  <p:pic>
                    <p:nvPicPr>
                      <p:cNvPr id="7" name="Objeto 6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ángulo 7" hidden="1"/>
          <p:cNvSpPr/>
          <p:nvPr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19" name="Imagem 18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4593" y="5983817"/>
            <a:ext cx="1889050" cy="64928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85" y="5724043"/>
            <a:ext cx="1003749" cy="1003749"/>
          </a:xfrm>
          <a:prstGeom prst="rect">
            <a:avLst/>
          </a:prstGeom>
        </p:spPr>
      </p:pic>
      <p:pic>
        <p:nvPicPr>
          <p:cNvPr id="23" name="Imagem 22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1345" y="5724042"/>
            <a:ext cx="1003749" cy="100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6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pening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79 Rectángulo">
            <a:extLst>
              <a:ext uri="{FF2B5EF4-FFF2-40B4-BE49-F238E27FC236}">
                <a16:creationId xmlns:a16="http://schemas.microsoft.com/office/drawing/2014/main" xmlns="" id="{AADF2ABD-0280-5E71-E609-722330148BF8}"/>
              </a:ext>
            </a:extLst>
          </p:cNvPr>
          <p:cNvSpPr/>
          <p:nvPr userDrawn="1"/>
        </p:nvSpPr>
        <p:spPr>
          <a:xfrm>
            <a:off x="0" y="0"/>
            <a:ext cx="9906000" cy="685799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45000">
                <a:srgbClr val="D2D7D9"/>
              </a:gs>
              <a:gs pos="90000">
                <a:srgbClr val="B59785"/>
              </a:gs>
            </a:gsLst>
            <a:lin ang="14400000" scaled="0"/>
          </a:gradFill>
          <a:ln w="9525" cap="flat" cmpd="sng" algn="ctr">
            <a:noFill/>
            <a:prstDash val="lgDash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6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909060" y="1838456"/>
            <a:ext cx="8255722" cy="1154558"/>
          </a:xfrm>
        </p:spPr>
        <p:txBody>
          <a:bodyPr vert="horz" lIns="91440" tIns="0" rIns="91440" bIns="0" rtlCol="0" anchor="b" anchorCtr="0">
            <a:noAutofit/>
          </a:bodyPr>
          <a:lstStyle>
            <a:lvl1pPr>
              <a:defRPr lang="es-ES" sz="2300" b="1" cap="all" baseline="0" dirty="0">
                <a:solidFill>
                  <a:schemeClr val="tx2"/>
                </a:solidFill>
                <a:latin typeface="+mn-lt"/>
                <a:ea typeface="Malgun Gothic" panose="020B0503020000020004" pitchFamily="34" charset="-127"/>
              </a:defRPr>
            </a:lvl1pPr>
          </a:lstStyle>
          <a:p>
            <a:pPr marL="0" lvl="0"/>
            <a:r>
              <a:rPr lang="es-ES" noProof="1"/>
              <a:t>Click to modify title</a:t>
            </a:r>
            <a:endParaRPr lang="es-ES" dirty="0"/>
          </a:p>
        </p:txBody>
      </p:sp>
      <p:graphicFrame>
        <p:nvGraphicFramePr>
          <p:cNvPr id="5" name="Objeto 4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Diapositiva de think-cell" r:id="rId7" imgW="270" imgH="270" progId="TCLayout.ActiveDocument.1">
                  <p:embed/>
                </p:oleObj>
              </mc:Choice>
              <mc:Fallback>
                <p:oleObj name="Diapositiva de think-cell" r:id="rId7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ángulo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7" name="Objeto 6" hidden="1"/>
          <p:cNvGraphicFramePr>
            <a:graphicFrameLocks noChangeAspect="1"/>
          </p:cNvGraphicFramePr>
          <p:nvPr>
            <p:custDataLst>
              <p:tags r:id="rId4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Diapositiva de think-cell" r:id="rId9" imgW="270" imgH="270" progId="TCLayout.ActiveDocument.1">
                  <p:embed/>
                </p:oleObj>
              </mc:Choice>
              <mc:Fallback>
                <p:oleObj name="Diapositiva de think-cell" r:id="rId9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ángulo 7" hidden="1"/>
          <p:cNvSpPr/>
          <p:nvPr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54"/>
          <a:stretch/>
        </p:blipFill>
        <p:spPr>
          <a:xfrm>
            <a:off x="1363714" y="6154802"/>
            <a:ext cx="6943060" cy="52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132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Opening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79 Rectángulo">
            <a:extLst>
              <a:ext uri="{FF2B5EF4-FFF2-40B4-BE49-F238E27FC236}">
                <a16:creationId xmlns:a16="http://schemas.microsoft.com/office/drawing/2014/main" xmlns="" id="{AADF2ABD-0280-5E71-E609-722330148BF8}"/>
              </a:ext>
            </a:extLst>
          </p:cNvPr>
          <p:cNvSpPr/>
          <p:nvPr userDrawn="1"/>
        </p:nvSpPr>
        <p:spPr>
          <a:xfrm>
            <a:off x="0" y="5720316"/>
            <a:ext cx="9906000" cy="113768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29000">
                <a:srgbClr val="D2D7D9"/>
              </a:gs>
              <a:gs pos="73000">
                <a:srgbClr val="B59785"/>
              </a:gs>
            </a:gsLst>
            <a:lin ang="5400000" scaled="0"/>
          </a:gradFill>
          <a:ln w="9525" cap="flat" cmpd="sng" algn="ctr">
            <a:noFill/>
            <a:prstDash val="lgDash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6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909060" y="1838456"/>
            <a:ext cx="8255722" cy="1154558"/>
          </a:xfrm>
        </p:spPr>
        <p:txBody>
          <a:bodyPr vert="horz" lIns="91440" tIns="0" rIns="91440" bIns="0" rtlCol="0" anchor="b" anchorCtr="0">
            <a:noAutofit/>
          </a:bodyPr>
          <a:lstStyle>
            <a:lvl1pPr>
              <a:defRPr lang="es-ES" sz="2300" b="1" cap="all" baseline="0" dirty="0">
                <a:solidFill>
                  <a:schemeClr val="tx2"/>
                </a:solidFill>
                <a:latin typeface="+mn-lt"/>
                <a:ea typeface="Malgun Gothic" panose="020B0503020000020004" pitchFamily="34" charset="-127"/>
              </a:defRPr>
            </a:lvl1pPr>
          </a:lstStyle>
          <a:p>
            <a:pPr marL="0" lvl="0"/>
            <a:r>
              <a:rPr lang="es-ES" noProof="1"/>
              <a:t>Click to modify title</a:t>
            </a:r>
            <a:endParaRPr lang="es-ES" dirty="0"/>
          </a:p>
        </p:txBody>
      </p:sp>
      <p:graphicFrame>
        <p:nvGraphicFramePr>
          <p:cNvPr id="5" name="Objeto 4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Diapositiva de think-cell" r:id="rId7" imgW="270" imgH="270" progId="TCLayout.ActiveDocument.1">
                  <p:embed/>
                </p:oleObj>
              </mc:Choice>
              <mc:Fallback>
                <p:oleObj name="Diapositiva de think-cell" r:id="rId7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ángulo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7" name="Objeto 6" hidden="1"/>
          <p:cNvGraphicFramePr>
            <a:graphicFrameLocks noChangeAspect="1"/>
          </p:cNvGraphicFramePr>
          <p:nvPr>
            <p:custDataLst>
              <p:tags r:id="rId4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Diapositiva de think-cell" r:id="rId9" imgW="270" imgH="270" progId="TCLayout.ActiveDocument.1">
                  <p:embed/>
                </p:oleObj>
              </mc:Choice>
              <mc:Fallback>
                <p:oleObj name="Diapositiva de think-cell" r:id="rId9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ángulo 7" hidden="1"/>
          <p:cNvSpPr/>
          <p:nvPr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54"/>
          <a:stretch/>
        </p:blipFill>
        <p:spPr>
          <a:xfrm>
            <a:off x="1363714" y="6154802"/>
            <a:ext cx="6943060" cy="52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862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014F651E-3236-6B41-6BC0-47C5DA85C424}"/>
              </a:ext>
            </a:extLst>
          </p:cNvPr>
          <p:cNvSpPr/>
          <p:nvPr userDrawn="1"/>
        </p:nvSpPr>
        <p:spPr>
          <a:xfrm>
            <a:off x="4583563" y="0"/>
            <a:ext cx="533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4762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cap="all" baseline="0" dirty="0" err="1">
                <a:solidFill>
                  <a:schemeClr val="accent5"/>
                </a:solidFill>
              </a:rPr>
              <a:t>imagem</a:t>
            </a:r>
            <a:endParaRPr lang="en-US" sz="4000" cap="all" baseline="0" dirty="0">
              <a:solidFill>
                <a:schemeClr val="accent5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444139" y="278104"/>
            <a:ext cx="8255722" cy="1154558"/>
          </a:xfrm>
        </p:spPr>
        <p:txBody>
          <a:bodyPr vert="horz" lIns="91440" tIns="0" rIns="91440" bIns="0" rtlCol="0" anchor="b" anchorCtr="0">
            <a:noAutofit/>
          </a:bodyPr>
          <a:lstStyle>
            <a:lvl1pPr>
              <a:defRPr lang="es-ES" sz="2300" b="1" cap="all" baseline="0" dirty="0">
                <a:solidFill>
                  <a:schemeClr val="tx2"/>
                </a:solidFill>
                <a:latin typeface="+mn-lt"/>
                <a:ea typeface="Malgun Gothic" panose="020B0503020000020004" pitchFamily="34" charset="-127"/>
              </a:defRPr>
            </a:lvl1pPr>
          </a:lstStyle>
          <a:p>
            <a:pPr marL="0" lvl="0"/>
            <a:r>
              <a:rPr lang="es-ES" noProof="1"/>
              <a:t>Subtítulo</a:t>
            </a:r>
            <a:endParaRPr lang="es-ES" dirty="0"/>
          </a:p>
        </p:txBody>
      </p:sp>
      <p:graphicFrame>
        <p:nvGraphicFramePr>
          <p:cNvPr id="5" name="Objeto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474398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Diapositiva de think-cell" r:id="rId7" imgW="270" imgH="270" progId="TCLayout.ActiveDocument.1">
                  <p:embed/>
                </p:oleObj>
              </mc:Choice>
              <mc:Fallback>
                <p:oleObj name="Diapositiva de think-cell" r:id="rId7" imgW="270" imgH="270" progId="TCLayout.ActiveDocument.1">
                  <p:embed/>
                  <p:pic>
                    <p:nvPicPr>
                      <p:cNvPr id="5" name="Objeto 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ángulo 3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7" name="Objeto 6" hidden="1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0388282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Diapositiva de think-cell" r:id="rId9" imgW="270" imgH="270" progId="TCLayout.ActiveDocument.1">
                  <p:embed/>
                </p:oleObj>
              </mc:Choice>
              <mc:Fallback>
                <p:oleObj name="Diapositiva de think-cell" r:id="rId9" imgW="270" imgH="270" progId="TCLayout.ActiveDocument.1">
                  <p:embed/>
                  <p:pic>
                    <p:nvPicPr>
                      <p:cNvPr id="7" name="Objeto 6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ángulo 7" hidden="1"/>
          <p:cNvSpPr/>
          <p:nvPr>
            <p:custDataLst>
              <p:tags r:id="rId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s-ES" sz="2000" b="1" i="0" baseline="0" dirty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4" name="79 Rectángulo">
            <a:extLst>
              <a:ext uri="{FF2B5EF4-FFF2-40B4-BE49-F238E27FC236}">
                <a16:creationId xmlns:a16="http://schemas.microsoft.com/office/drawing/2014/main" xmlns="" id="{CB3F5060-1486-0B6C-BD80-05E6547F58F3}"/>
              </a:ext>
            </a:extLst>
          </p:cNvPr>
          <p:cNvSpPr/>
          <p:nvPr userDrawn="1"/>
        </p:nvSpPr>
        <p:spPr>
          <a:xfrm>
            <a:off x="0" y="6719298"/>
            <a:ext cx="9906000" cy="148975"/>
          </a:xfrm>
          <a:prstGeom prst="rect">
            <a:avLst/>
          </a:prstGeom>
          <a:solidFill>
            <a:srgbClr val="B59785"/>
          </a:solidFill>
          <a:ln w="9525" cap="flat" cmpd="sng" algn="ctr">
            <a:noFill/>
            <a:prstDash val="lgDash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60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9264D89E-257D-5F16-256D-EC35E53D1984}"/>
              </a:ext>
            </a:extLst>
          </p:cNvPr>
          <p:cNvSpPr txBox="1"/>
          <p:nvPr userDrawn="1"/>
        </p:nvSpPr>
        <p:spPr>
          <a:xfrm>
            <a:off x="3957430" y="6673065"/>
            <a:ext cx="1205779" cy="230832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/>
          <a:p>
            <a:r>
              <a:rPr lang="en-US" sz="900" dirty="0" smtClean="0">
                <a:solidFill>
                  <a:schemeClr val="tx1"/>
                </a:solidFill>
              </a:rPr>
              <a:t>39° </a:t>
            </a:r>
            <a:r>
              <a:rPr lang="en-US" sz="900" dirty="0">
                <a:solidFill>
                  <a:schemeClr val="tx1"/>
                </a:solidFill>
              </a:rPr>
              <a:t>ANPET - </a:t>
            </a:r>
            <a:r>
              <a:rPr lang="en-US" sz="900" dirty="0" err="1" smtClean="0">
                <a:solidFill>
                  <a:schemeClr val="tx1"/>
                </a:solidFill>
              </a:rPr>
              <a:t>Goiânia</a:t>
            </a:r>
            <a:endParaRPr lang="en-US" sz="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198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sz="quarter" idx="14" hasCustomPrompt="1"/>
          </p:nvPr>
        </p:nvSpPr>
        <p:spPr>
          <a:xfrm>
            <a:off x="307649" y="1140223"/>
            <a:ext cx="9325870" cy="1877437"/>
          </a:xfrm>
        </p:spPr>
        <p:txBody>
          <a:bodyPr wrap="square">
            <a:spAutoFit/>
          </a:bodyPr>
          <a:lstStyle>
            <a:lvl1pPr marL="179388" indent="-179388">
              <a:spcBef>
                <a:spcPts val="1200"/>
              </a:spcBef>
              <a:buClr>
                <a:schemeClr val="tx1"/>
              </a:buClr>
              <a:defRPr lang="es-E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44500" indent="-76200">
              <a:spcBef>
                <a:spcPts val="1200"/>
              </a:spcBef>
              <a:buClr>
                <a:schemeClr val="tx1"/>
              </a:buClr>
              <a:buSzPct val="100000"/>
              <a:buFont typeface="Arial" panose="020B0604020202020204" pitchFamily="34" charset="0"/>
              <a:buChar char="▪"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3763" indent="-158750">
              <a:spcBef>
                <a:spcPts val="600"/>
              </a:spcBef>
              <a:buClr>
                <a:schemeClr val="tx1"/>
              </a:buClr>
              <a:defRPr lang="es-E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2538" indent="-149225"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▪"/>
              <a:defRPr lang="es-E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9725" indent="-149225">
              <a:spcBef>
                <a:spcPts val="600"/>
              </a:spcBef>
              <a:buClr>
                <a:schemeClr val="tx1"/>
              </a:buClr>
              <a:defRPr lang="es-E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179388" lvl="0" indent="-179388" algn="l" defTabSz="914400" rtl="0" eaLnBrk="1" latinLnBrk="0" hangingPunct="1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Font typeface="Neo Sans Std" panose="020B0504030504040204" pitchFamily="34" charset="0"/>
              <a:buChar char="–"/>
            </a:pPr>
            <a:r>
              <a:rPr lang="en-US" noProof="0" dirty="0"/>
              <a:t>Text</a:t>
            </a:r>
          </a:p>
          <a:p>
            <a:pPr marL="179388" lvl="1" indent="-179388" algn="l" defTabSz="914400" rtl="0" eaLnBrk="1" latinLnBrk="0" hangingPunct="1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Font typeface="Neo Sans Std" panose="020B0504030504040204" pitchFamily="34" charset="0"/>
              <a:buChar char="–"/>
            </a:pPr>
            <a:r>
              <a:rPr lang="en-US" noProof="0" dirty="0"/>
              <a:t>Second level</a:t>
            </a:r>
          </a:p>
          <a:p>
            <a:pPr marL="179388" lvl="2" indent="-179388" algn="l" defTabSz="914400" rtl="0" eaLnBrk="1" latinLnBrk="0" hangingPunct="1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Font typeface="Neo Sans Std" panose="020B0504030504040204" pitchFamily="34" charset="0"/>
              <a:buChar char="–"/>
            </a:pPr>
            <a:r>
              <a:rPr lang="en-US" noProof="0" dirty="0"/>
              <a:t>Third level</a:t>
            </a:r>
          </a:p>
          <a:p>
            <a:pPr marL="179388" lvl="3" indent="-179388" algn="l" defTabSz="914400" rtl="0" eaLnBrk="1" latinLnBrk="0" hangingPunct="1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Font typeface="Neo Sans Std" panose="020B0504030504040204" pitchFamily="34" charset="0"/>
              <a:buChar char="–"/>
            </a:pPr>
            <a:r>
              <a:rPr lang="en-US" noProof="0" dirty="0"/>
              <a:t>Fourth level</a:t>
            </a:r>
          </a:p>
          <a:p>
            <a:pPr marL="179388" lvl="4" indent="-179388" algn="l" defTabSz="914400" rtl="0" eaLnBrk="1" latinLnBrk="0" hangingPunct="1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Font typeface="Neo Sans Std" panose="020B0504030504040204" pitchFamily="34" charset="0"/>
              <a:buChar char="–"/>
            </a:pPr>
            <a:r>
              <a:rPr lang="en-US" noProof="0" dirty="0"/>
              <a:t>Fifth level</a:t>
            </a:r>
          </a:p>
        </p:txBody>
      </p:sp>
      <p:sp>
        <p:nvSpPr>
          <p:cNvPr id="5" name="1 Título">
            <a:extLst>
              <a:ext uri="{FF2B5EF4-FFF2-40B4-BE49-F238E27FC236}">
                <a16:creationId xmlns:a16="http://schemas.microsoft.com/office/drawing/2014/main" xmlns="" id="{5BBCC1F1-C641-85D2-5366-85D1E104F5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2480" y="402828"/>
            <a:ext cx="9361040" cy="633412"/>
          </a:xfrm>
        </p:spPr>
        <p:txBody>
          <a:bodyPr vert="horz" lIns="91440" tIns="0" rIns="91440" bIns="0" rtlCol="0" anchor="t">
            <a:noAutofit/>
          </a:bodyPr>
          <a:lstStyle>
            <a:lvl1pPr algn="l">
              <a:defRPr lang="es-ES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6" name="12 Marcador de texto">
            <a:extLst>
              <a:ext uri="{FF2B5EF4-FFF2-40B4-BE49-F238E27FC236}">
                <a16:creationId xmlns:a16="http://schemas.microsoft.com/office/drawing/2014/main" xmlns="" id="{D7A90F70-3246-A12C-7192-F2E9918F60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480" y="218274"/>
            <a:ext cx="9361040" cy="188640"/>
          </a:xfrm>
        </p:spPr>
        <p:txBody>
          <a:bodyPr vert="horz" lIns="104400" tIns="45720" rIns="91440" bIns="45720" rtlCol="0" anchor="ctr">
            <a:noAutofit/>
          </a:bodyPr>
          <a:lstStyle>
            <a:lvl1pPr marL="0" indent="0">
              <a:buNone/>
              <a:defRPr lang="es-ES" sz="900" dirty="0" smtClean="0">
                <a:solidFill>
                  <a:schemeClr val="tx2"/>
                </a:solidFill>
                <a:latin typeface="+mn-lt"/>
                <a:ea typeface="Malgun Gothic" panose="020B0503020000020004" pitchFamily="34" charset="-127"/>
                <a:cs typeface="Malgun Gothic Semilight" panose="020B0502040204020203" pitchFamily="34" charset="-128"/>
              </a:defRPr>
            </a:lvl1pPr>
          </a:lstStyle>
          <a:p>
            <a:pPr marL="179388" lvl="0" indent="-179388"/>
            <a:r>
              <a:rPr lang="en-US" noProof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44677148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sz="quarter" idx="14" hasCustomPrompt="1"/>
          </p:nvPr>
        </p:nvSpPr>
        <p:spPr>
          <a:xfrm>
            <a:off x="307648" y="1140224"/>
            <a:ext cx="4437377" cy="1646605"/>
          </a:xfrm>
        </p:spPr>
        <p:txBody>
          <a:bodyPr>
            <a:spAutoFit/>
          </a:bodyPr>
          <a:lstStyle>
            <a:lvl1pPr marL="179388" indent="-179388" algn="l">
              <a:spcBef>
                <a:spcPts val="1200"/>
              </a:spcBef>
              <a:defRPr/>
            </a:lvl1pPr>
            <a:lvl2pPr marL="444500" indent="-179388" algn="l">
              <a:spcBef>
                <a:spcPts val="1200"/>
              </a:spcBef>
              <a:buClr>
                <a:schemeClr val="tx1"/>
              </a:buClr>
              <a:buFont typeface="Arial" panose="020B0604020202020204" pitchFamily="34" charset="0"/>
              <a:buChar char="▪"/>
              <a:defRPr/>
            </a:lvl2pPr>
            <a:lvl3pPr marL="717550" indent="-179388" algn="l">
              <a:spcBef>
                <a:spcPts val="600"/>
              </a:spcBef>
              <a:buClr>
                <a:schemeClr val="tx1"/>
              </a:buClr>
              <a:defRPr sz="1400"/>
            </a:lvl3pPr>
            <a:lvl4pPr marL="982663" indent="-179388" algn="l"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▪"/>
              <a:defRPr sz="1400"/>
            </a:lvl4pPr>
            <a:lvl5pPr algn="l">
              <a:spcBef>
                <a:spcPts val="600"/>
              </a:spcBef>
              <a:buClr>
                <a:schemeClr val="tx1"/>
              </a:buClr>
              <a:defRPr sz="1400"/>
            </a:lvl5pPr>
          </a:lstStyle>
          <a:p>
            <a:pPr lvl="0"/>
            <a:r>
              <a:rPr lang="en-US" noProof="0" dirty="0"/>
              <a:t>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272480" y="402828"/>
            <a:ext cx="9361040" cy="633412"/>
          </a:xfrm>
        </p:spPr>
        <p:txBody>
          <a:bodyPr vert="horz" lIns="91440" tIns="0" rIns="91440" bIns="0" rtlCol="0" anchor="t">
            <a:noAutofit/>
          </a:bodyPr>
          <a:lstStyle>
            <a:lvl1pPr algn="l">
              <a:defRPr lang="es-ES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8" name="12 Marcador de texto">
            <a:extLst>
              <a:ext uri="{FF2B5EF4-FFF2-40B4-BE49-F238E27FC236}">
                <a16:creationId xmlns:a16="http://schemas.microsoft.com/office/drawing/2014/main" xmlns="" id="{21B3FA17-321F-F195-C7D2-D8B0D7377AF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480" y="218274"/>
            <a:ext cx="9361040" cy="188640"/>
          </a:xfrm>
        </p:spPr>
        <p:txBody>
          <a:bodyPr vert="horz" lIns="104400" tIns="45720" rIns="91440" bIns="45720" rtlCol="0" anchor="ctr">
            <a:noAutofit/>
          </a:bodyPr>
          <a:lstStyle>
            <a:lvl1pPr marL="0" indent="0">
              <a:buNone/>
              <a:defRPr lang="es-ES" sz="900" dirty="0" smtClean="0">
                <a:solidFill>
                  <a:schemeClr val="tx2"/>
                </a:solidFill>
                <a:latin typeface="+mn-lt"/>
                <a:ea typeface="Malgun Gothic" panose="020B0503020000020004" pitchFamily="34" charset="-127"/>
                <a:cs typeface="Malgun Gothic Semilight" panose="020B0502040204020203" pitchFamily="34" charset="-128"/>
              </a:defRPr>
            </a:lvl1pPr>
          </a:lstStyle>
          <a:p>
            <a:pPr marL="179388" lvl="0" indent="-179388"/>
            <a:r>
              <a:rPr lang="en-US" noProof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94705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>
            <a:extLst>
              <a:ext uri="{FF2B5EF4-FFF2-40B4-BE49-F238E27FC236}">
                <a16:creationId xmlns:a16="http://schemas.microsoft.com/office/drawing/2014/main" xmlns="" id="{AD040CA2-0C07-F482-F4EB-3E5ACB88DA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2480" y="402828"/>
            <a:ext cx="9361040" cy="633412"/>
          </a:xfrm>
        </p:spPr>
        <p:txBody>
          <a:bodyPr vert="horz" lIns="91440" tIns="0" rIns="91440" bIns="0" rtlCol="0" anchor="t">
            <a:noAutofit/>
          </a:bodyPr>
          <a:lstStyle>
            <a:lvl1pPr algn="l">
              <a:defRPr lang="es-ES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7" name="12 Marcador de texto">
            <a:extLst>
              <a:ext uri="{FF2B5EF4-FFF2-40B4-BE49-F238E27FC236}">
                <a16:creationId xmlns:a16="http://schemas.microsoft.com/office/drawing/2014/main" xmlns="" id="{B20DD1B8-AA69-4625-1099-A20782E860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480" y="218274"/>
            <a:ext cx="9361040" cy="188640"/>
          </a:xfrm>
        </p:spPr>
        <p:txBody>
          <a:bodyPr vert="horz" lIns="104400" tIns="45720" rIns="91440" bIns="45720" rtlCol="0" anchor="ctr">
            <a:noAutofit/>
          </a:bodyPr>
          <a:lstStyle>
            <a:lvl1pPr marL="0" indent="0">
              <a:buNone/>
              <a:defRPr lang="es-ES" sz="900" dirty="0" smtClean="0">
                <a:solidFill>
                  <a:schemeClr val="tx2"/>
                </a:solidFill>
                <a:latin typeface="+mn-lt"/>
                <a:ea typeface="Malgun Gothic" panose="020B0503020000020004" pitchFamily="34" charset="-127"/>
                <a:cs typeface="Malgun Gothic Semilight" panose="020B0502040204020203" pitchFamily="34" charset="-128"/>
              </a:defRPr>
            </a:lvl1pPr>
          </a:lstStyle>
          <a:p>
            <a:pPr marL="179388" lvl="0" indent="-179388"/>
            <a:r>
              <a:rPr lang="en-US" noProof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709730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bg>
      <p:bgPr>
        <a:solidFill>
          <a:srgbClr val="D7CD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>
            <a:extLst>
              <a:ext uri="{FF2B5EF4-FFF2-40B4-BE49-F238E27FC236}">
                <a16:creationId xmlns:a16="http://schemas.microsoft.com/office/drawing/2014/main" xmlns="" id="{AD040CA2-0C07-F482-F4EB-3E5ACB88DA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2480" y="402828"/>
            <a:ext cx="9361040" cy="633412"/>
          </a:xfrm>
        </p:spPr>
        <p:txBody>
          <a:bodyPr vert="horz" lIns="91440" tIns="0" rIns="91440" bIns="0" rtlCol="0" anchor="t">
            <a:noAutofit/>
          </a:bodyPr>
          <a:lstStyle>
            <a:lvl1pPr algn="l">
              <a:defRPr lang="es-ES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7" name="12 Marcador de texto">
            <a:extLst>
              <a:ext uri="{FF2B5EF4-FFF2-40B4-BE49-F238E27FC236}">
                <a16:creationId xmlns:a16="http://schemas.microsoft.com/office/drawing/2014/main" xmlns="" id="{B20DD1B8-AA69-4625-1099-A20782E860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480" y="218274"/>
            <a:ext cx="9361040" cy="188640"/>
          </a:xfrm>
        </p:spPr>
        <p:txBody>
          <a:bodyPr vert="horz" lIns="104400" tIns="45720" rIns="91440" bIns="45720" rtlCol="0" anchor="ctr">
            <a:noAutofit/>
          </a:bodyPr>
          <a:lstStyle>
            <a:lvl1pPr marL="0" indent="0">
              <a:buNone/>
              <a:defRPr lang="es-ES" sz="900" dirty="0" smtClean="0">
                <a:solidFill>
                  <a:schemeClr val="tx2"/>
                </a:solidFill>
                <a:latin typeface="+mn-lt"/>
                <a:ea typeface="Malgun Gothic" panose="020B0503020000020004" pitchFamily="34" charset="-127"/>
                <a:cs typeface="Malgun Gothic Semilight" panose="020B0502040204020203" pitchFamily="34" charset="-128"/>
              </a:defRPr>
            </a:lvl1pPr>
          </a:lstStyle>
          <a:p>
            <a:pPr marL="179388" lvl="0" indent="-179388"/>
            <a:r>
              <a:rPr lang="en-US" noProof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06401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272480" y="402828"/>
            <a:ext cx="9361040" cy="633412"/>
          </a:xfrm>
          <a:prstGeom prst="rect">
            <a:avLst/>
          </a:prstGeom>
        </p:spPr>
        <p:txBody>
          <a:bodyPr vert="horz" lIns="91440" tIns="0" rIns="91440" bIns="0" rtlCol="0" anchor="t">
            <a:noAutofit/>
          </a:bodyPr>
          <a:lstStyle/>
          <a:p>
            <a:r>
              <a:rPr lang="en-US" noProof="0"/>
              <a:t>Click to modify title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7648" y="1140570"/>
            <a:ext cx="9334417" cy="164660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lvl="0"/>
            <a:r>
              <a:rPr lang="en-US" noProof="0" dirty="0"/>
              <a:t>Click to modify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0" name="79 Rectángulo">
            <a:extLst>
              <a:ext uri="{FF2B5EF4-FFF2-40B4-BE49-F238E27FC236}">
                <a16:creationId xmlns:a16="http://schemas.microsoft.com/office/drawing/2014/main" xmlns="" id="{CB3F5060-1486-0B6C-BD80-05E6547F58F3}"/>
              </a:ext>
            </a:extLst>
          </p:cNvPr>
          <p:cNvSpPr/>
          <p:nvPr userDrawn="1"/>
        </p:nvSpPr>
        <p:spPr>
          <a:xfrm>
            <a:off x="0" y="6719298"/>
            <a:ext cx="9906000" cy="148975"/>
          </a:xfrm>
          <a:prstGeom prst="rect">
            <a:avLst/>
          </a:prstGeom>
          <a:solidFill>
            <a:srgbClr val="B59785"/>
          </a:solidFill>
          <a:ln w="9525" cap="flat" cmpd="sng" algn="ctr">
            <a:noFill/>
            <a:prstDash val="lgDash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6000" b="0" i="0" u="none" strike="noStrike" kern="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</a:endParaRPr>
          </a:p>
        </p:txBody>
      </p:sp>
      <p:sp>
        <p:nvSpPr>
          <p:cNvPr id="7" name="2 Marcador de número de diapositiva"/>
          <p:cNvSpPr txBox="1">
            <a:spLocks/>
          </p:cNvSpPr>
          <p:nvPr/>
        </p:nvSpPr>
        <p:spPr>
          <a:xfrm>
            <a:off x="9598025" y="29130"/>
            <a:ext cx="288000" cy="223488"/>
          </a:xfrm>
          <a:prstGeom prst="rect">
            <a:avLst/>
          </a:prstGeom>
          <a:noFill/>
        </p:spPr>
        <p:txBody>
          <a:bodyPr lIns="0" tIns="0" rIns="0" bIns="0" anchor="ctr" anchorCtr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7CEF99-55C6-4480-A94C-7A7D18CCB18B}" type="slidenum">
              <a:rPr kumimoji="0" lang="es-ES" sz="1000" b="0" i="0" u="none" strike="noStrike" kern="1200" cap="none" spc="0" normalizeH="0" baseline="0" noProof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ES" sz="1000" b="0" i="0" u="none" strike="noStrike" kern="1200" cap="none" spc="0" normalizeH="0" baseline="0" noProof="1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9264D89E-257D-5F16-256D-EC35E53D1984}"/>
              </a:ext>
            </a:extLst>
          </p:cNvPr>
          <p:cNvSpPr txBox="1"/>
          <p:nvPr userDrawn="1"/>
        </p:nvSpPr>
        <p:spPr>
          <a:xfrm>
            <a:off x="3957430" y="6673065"/>
            <a:ext cx="1205779" cy="230832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/>
          <a:p>
            <a:r>
              <a:rPr lang="en-US" sz="900" dirty="0" smtClean="0">
                <a:solidFill>
                  <a:schemeClr val="tx1"/>
                </a:solidFill>
              </a:rPr>
              <a:t>39° </a:t>
            </a:r>
            <a:r>
              <a:rPr lang="en-US" sz="900" dirty="0">
                <a:solidFill>
                  <a:schemeClr val="tx1"/>
                </a:solidFill>
              </a:rPr>
              <a:t>ANPET - </a:t>
            </a:r>
            <a:r>
              <a:rPr lang="en-US" sz="900" dirty="0" err="1" smtClean="0">
                <a:solidFill>
                  <a:schemeClr val="tx1"/>
                </a:solidFill>
              </a:rPr>
              <a:t>Goiânia</a:t>
            </a:r>
            <a:endParaRPr lang="en-US" sz="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503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3" r:id="rId3"/>
    <p:sldLayoutId id="2147483694" r:id="rId4"/>
    <p:sldLayoutId id="2147483691" r:id="rId5"/>
    <p:sldLayoutId id="2147483681" r:id="rId6"/>
    <p:sldLayoutId id="2147483682" r:id="rId7"/>
    <p:sldLayoutId id="2147483683" r:id="rId8"/>
    <p:sldLayoutId id="2147483695" r:id="rId9"/>
    <p:sldLayoutId id="2147483696" r:id="rId10"/>
    <p:sldLayoutId id="2147483685" r:id="rId11"/>
    <p:sldLayoutId id="214748369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2400" b="0" kern="1200">
          <a:solidFill>
            <a:schemeClr val="tx1"/>
          </a:solidFill>
          <a:latin typeface="Nirmala UI" panose="020B0502040204020203" pitchFamily="34" charset="0"/>
          <a:ea typeface="Nirmala UI" panose="020B0502040204020203" pitchFamily="34" charset="0"/>
          <a:cs typeface="Nirmala UI" panose="020B0502040204020203" pitchFamily="34" charset="0"/>
        </a:defRPr>
      </a:lvl1pPr>
    </p:titleStyle>
    <p:bodyStyle>
      <a:lvl1pPr marL="179388" indent="-179388" algn="l" defTabSz="914400" rtl="0" eaLnBrk="1" latinLnBrk="0" hangingPunct="1">
        <a:spcBef>
          <a:spcPts val="1200"/>
        </a:spcBef>
        <a:buClr>
          <a:schemeClr val="tx1">
            <a:lumMod val="90000"/>
            <a:lumOff val="10000"/>
          </a:schemeClr>
        </a:buClr>
        <a:buFont typeface="Neo Sans Std" panose="020B0504030504040204" pitchFamily="34" charset="0"/>
        <a:buChar char="–"/>
        <a:defRPr lang="es-ES" sz="1800" kern="1200" smtClean="0">
          <a:solidFill>
            <a:schemeClr val="tx1"/>
          </a:solidFill>
          <a:latin typeface="Nirmala UI Semilight" panose="020B0402040204020203" pitchFamily="34" charset="0"/>
          <a:ea typeface="Nirmala UI Semilight" panose="020B0402040204020203" pitchFamily="34" charset="0"/>
          <a:cs typeface="Nirmala UI Semilight" panose="020B0402040204020203" pitchFamily="34" charset="0"/>
        </a:defRPr>
      </a:lvl1pPr>
      <a:lvl2pPr marL="444500" indent="-179388" algn="l" defTabSz="914400" rtl="0" eaLnBrk="1" latinLnBrk="0" hangingPunct="1">
        <a:spcBef>
          <a:spcPts val="1200"/>
        </a:spcBef>
        <a:buClr>
          <a:schemeClr val="tx1">
            <a:lumMod val="90000"/>
            <a:lumOff val="10000"/>
          </a:schemeClr>
        </a:buClr>
        <a:buFont typeface="Wingdings" panose="05000000000000000000" pitchFamily="2" charset="2"/>
        <a:buChar char="§"/>
        <a:tabLst/>
        <a:defRPr lang="es-ES" sz="1600" kern="1200" smtClean="0">
          <a:solidFill>
            <a:schemeClr val="tx1"/>
          </a:solidFill>
          <a:latin typeface="Nirmala UI Semilight" panose="020B0402040204020203" pitchFamily="34" charset="0"/>
          <a:ea typeface="Nirmala UI Semilight" panose="020B0402040204020203" pitchFamily="34" charset="0"/>
          <a:cs typeface="Nirmala UI Semilight" panose="020B0402040204020203" pitchFamily="34" charset="0"/>
        </a:defRPr>
      </a:lvl2pPr>
      <a:lvl3pPr marL="717550" indent="-179388" algn="l" defTabSz="914400" rtl="0" eaLnBrk="1" latinLnBrk="0" hangingPunct="1">
        <a:spcBef>
          <a:spcPts val="600"/>
        </a:spcBef>
        <a:buClr>
          <a:schemeClr val="tx1">
            <a:lumMod val="90000"/>
            <a:lumOff val="10000"/>
          </a:schemeClr>
        </a:buClr>
        <a:buFont typeface="Neo Sans Std" panose="020B0504030504040204" pitchFamily="34" charset="0"/>
        <a:buChar char="–"/>
        <a:defRPr lang="es-ES" sz="1400" kern="1200" smtClean="0">
          <a:solidFill>
            <a:schemeClr val="tx1"/>
          </a:solidFill>
          <a:latin typeface="Nirmala UI Semilight" panose="020B0402040204020203" pitchFamily="34" charset="0"/>
          <a:ea typeface="Nirmala UI Semilight" panose="020B0402040204020203" pitchFamily="34" charset="0"/>
          <a:cs typeface="Nirmala UI Semilight" panose="020B0402040204020203" pitchFamily="34" charset="0"/>
        </a:defRPr>
      </a:lvl3pPr>
      <a:lvl4pPr marL="1076325" indent="-179388" algn="l" defTabSz="914400" rtl="0" eaLnBrk="1" latinLnBrk="0" hangingPunct="1">
        <a:spcBef>
          <a:spcPts val="600"/>
        </a:spcBef>
        <a:buClr>
          <a:schemeClr val="tx1">
            <a:lumMod val="90000"/>
            <a:lumOff val="10000"/>
          </a:schemeClr>
        </a:buClr>
        <a:buFont typeface="Wingdings" panose="05000000000000000000" pitchFamily="2" charset="2"/>
        <a:buChar char="§"/>
        <a:defRPr lang="es-ES" sz="1400" kern="1200" smtClean="0">
          <a:solidFill>
            <a:schemeClr val="tx1"/>
          </a:solidFill>
          <a:latin typeface="Nirmala UI Semilight" panose="020B0402040204020203" pitchFamily="34" charset="0"/>
          <a:ea typeface="Nirmala UI Semilight" panose="020B0402040204020203" pitchFamily="34" charset="0"/>
          <a:cs typeface="Nirmala UI Semilight" panose="020B0402040204020203" pitchFamily="34" charset="0"/>
        </a:defRPr>
      </a:lvl4pPr>
      <a:lvl5pPr marL="1341438" indent="-179388" algn="l" defTabSz="914400" rtl="0" eaLnBrk="1" latinLnBrk="0" hangingPunct="1">
        <a:spcBef>
          <a:spcPts val="600"/>
        </a:spcBef>
        <a:buClr>
          <a:schemeClr val="tx1">
            <a:lumMod val="90000"/>
            <a:lumOff val="10000"/>
          </a:schemeClr>
        </a:buClr>
        <a:buFont typeface="Neo Sans Std" panose="020B0504030504040204" pitchFamily="34" charset="0"/>
        <a:buChar char="–"/>
        <a:defRPr lang="es-ES" sz="1400" kern="1200" dirty="0" smtClean="0">
          <a:solidFill>
            <a:schemeClr val="tx1"/>
          </a:solidFill>
          <a:latin typeface="Nirmala UI Semilight" panose="020B0402040204020203" pitchFamily="34" charset="0"/>
          <a:ea typeface="Nirmala UI Semilight" panose="020B0402040204020203" pitchFamily="34" charset="0"/>
          <a:cs typeface="Nirmala UI Semilight" panose="020B04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37">
          <p15:clr>
            <a:srgbClr val="F26B43"/>
          </p15:clr>
        </p15:guide>
        <p15:guide id="2" pos="6046">
          <p15:clr>
            <a:srgbClr val="F26B43"/>
          </p15:clr>
        </p15:guide>
        <p15:guide id="3" orient="horz" pos="754">
          <p15:clr>
            <a:srgbClr val="F26B43"/>
          </p15:clr>
        </p15:guide>
        <p15:guide id="4" orient="horz" pos="3906">
          <p15:clr>
            <a:srgbClr val="F26B43"/>
          </p15:clr>
        </p15:guide>
        <p15:guide id="5" orient="horz" pos="411">
          <p15:clr>
            <a:srgbClr val="F26B43"/>
          </p15:clr>
        </p15:guide>
        <p15:guide id="6" orient="horz" pos="2319">
          <p15:clr>
            <a:srgbClr val="F26B43"/>
          </p15:clr>
        </p15:guide>
        <p15:guide id="7" pos="31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7BB920E-554B-71B5-BA7F-03FF51760B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1955" y="2621304"/>
            <a:ext cx="7396462" cy="1035823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849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7603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CDC7">
            <a:alpha val="5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7390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>
            <a:extLst>
              <a:ext uri="{FF2B5EF4-FFF2-40B4-BE49-F238E27FC236}">
                <a16:creationId xmlns:a16="http://schemas.microsoft.com/office/drawing/2014/main" xmlns="" id="{1A5FA3C5-72FF-F2BD-CC3C-C88D834C4A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290C6D52-99F5-433D-C3F0-F8C7101D1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8148FA2E-623C-8CD6-84F2-DC5CF7F2ED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335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4C466BE-655F-37D7-CFA9-B50A7BA33F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6994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7255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B3BCAF4-7CC4-A46F-CB9F-91AD1DF3A6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7572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KLrh5xSemceuA4uolC8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itraer_2022">
  <a:themeElements>
    <a:clrScheme name="Violeta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Sitraer2022_Font">
      <a:majorFont>
        <a:latin typeface="Nirmala UI"/>
        <a:ea typeface=""/>
        <a:cs typeface=""/>
      </a:majorFont>
      <a:minorFont>
        <a:latin typeface="Nirmala UI Semi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47625">
          <a:solidFill>
            <a:schemeClr val="accent1"/>
          </a:solidFill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12700" cap="rnd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vert="horz" wrap="square" lIns="91440" tIns="45720" rIns="91440" bIns="45720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ALG2021_theme" id="{42BD566E-8192-4CBA-801F-736BF5761F70}" vid="{309C6E05-5CA8-48AE-8329-FA4B825B0782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172</TotalTime>
  <Words>0</Words>
  <Application>Microsoft Office PowerPoint</Application>
  <PresentationFormat>Papel A4 (210 x 297 mm)</PresentationFormat>
  <Paragraphs>0</Paragraphs>
  <Slides>8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8" baseType="lpstr">
      <vt:lpstr>Malgun Gothic</vt:lpstr>
      <vt:lpstr>Malgun Gothic Semilight</vt:lpstr>
      <vt:lpstr>Arial</vt:lpstr>
      <vt:lpstr>Calibri</vt:lpstr>
      <vt:lpstr>Neo Sans Std</vt:lpstr>
      <vt:lpstr>Nirmala UI</vt:lpstr>
      <vt:lpstr>Nirmala UI Semilight</vt:lpstr>
      <vt:lpstr>Wingdings</vt:lpstr>
      <vt:lpstr>Sitraer_2022</vt:lpstr>
      <vt:lpstr>Diapositiva de think-cell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Santos, Luca J.</dc:creator>
  <cp:lastModifiedBy>Renata Cavion</cp:lastModifiedBy>
  <cp:revision>68</cp:revision>
  <dcterms:created xsi:type="dcterms:W3CDTF">2022-03-24T14:42:30Z</dcterms:created>
  <dcterms:modified xsi:type="dcterms:W3CDTF">2025-09-09T17:25:19Z</dcterms:modified>
</cp:coreProperties>
</file>